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1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11/21/2013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FzQuVb_w9H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youtu.be/pWg4WG90wf0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Marimba Makers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026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07710"/>
            <a:ext cx="9601196" cy="1303867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Bodoni MT Black" panose="02070A03080606020203" pitchFamily="18" charset="0"/>
              </a:rPr>
              <a:t>Whiteboard Warm-Up</a:t>
            </a:r>
            <a:endParaRPr lang="en-US" sz="6000" b="1" dirty="0">
              <a:latin typeface="Bodoni MT Black" panose="02070A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884" y="1711577"/>
            <a:ext cx="10188259" cy="331893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Place Value Bubble Numeral:  </a:t>
            </a:r>
          </a:p>
          <a:p>
            <a:r>
              <a:rPr lang="en-US" sz="3600" b="1" dirty="0" smtClean="0"/>
              <a:t>Write these improper fractions as mixed numbers</a:t>
            </a:r>
          </a:p>
          <a:p>
            <a:pPr marL="742950" lvl="2"/>
            <a:r>
              <a:rPr lang="en-US" sz="3200" b="1" dirty="0"/>
              <a:t>11/3			</a:t>
            </a:r>
            <a:r>
              <a:rPr lang="en-US" sz="3200" b="1" dirty="0" smtClean="0"/>
              <a:t>	15/6</a:t>
            </a:r>
            <a:r>
              <a:rPr lang="en-US" sz="3200" b="1" dirty="0"/>
              <a:t>		</a:t>
            </a:r>
            <a:r>
              <a:rPr lang="en-US" sz="3200" b="1" dirty="0" smtClean="0"/>
              <a:t>			23/10 </a:t>
            </a:r>
          </a:p>
          <a:p>
            <a:r>
              <a:rPr lang="en-US" sz="3600" b="1" dirty="0" smtClean="0"/>
              <a:t>Write these mixed numbers as improper fractions.</a:t>
            </a:r>
          </a:p>
          <a:p>
            <a:pPr lvl="1"/>
            <a:r>
              <a:rPr lang="en-US" sz="3200" b="1" dirty="0" smtClean="0"/>
              <a:t>2 and 3/5			6 ¼			80 ½ </a:t>
            </a:r>
          </a:p>
        </p:txBody>
      </p:sp>
      <p:sp>
        <p:nvSpPr>
          <p:cNvPr id="4" name="Rectangle 3"/>
          <p:cNvSpPr/>
          <p:nvPr/>
        </p:nvSpPr>
        <p:spPr>
          <a:xfrm>
            <a:off x="7405351" y="1539024"/>
            <a:ext cx="3568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185	or	18.5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26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62288" y="1137023"/>
            <a:ext cx="38043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To make a marimba, the instrument maker must cut each of the wooden pieces and pipes using different lengths.  The different key lengths are what create the </a:t>
            </a:r>
            <a:r>
              <a:rPr lang="en-US" sz="3200" b="1" dirty="0" smtClean="0">
                <a:hlinkClick r:id="rId2"/>
              </a:rPr>
              <a:t>different tones</a:t>
            </a:r>
            <a:r>
              <a:rPr lang="en-US" sz="3200" b="1" dirty="0" smtClean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 rot="300000">
            <a:off x="1208858" y="2297889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1030" name="Picture 6" descr="http://toolmonger.com/wp-content/uploads/2008/08/post-marimb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181" y="1137023"/>
            <a:ext cx="6483927" cy="413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07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006" y="965915"/>
            <a:ext cx="8308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many marimba keys can be made from each length?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9595263"/>
              </p:ext>
            </p:extLst>
          </p:nvPr>
        </p:nvGraphicFramePr>
        <p:xfrm>
          <a:off x="756992" y="1518156"/>
          <a:ext cx="5566535" cy="4026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436"/>
                <a:gridCol w="2795099"/>
              </a:tblGrid>
              <a:tr h="61629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Length of the Board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Key Size</a:t>
                      </a:r>
                      <a:endParaRPr lang="en-US" sz="2800" dirty="0"/>
                    </a:p>
                  </a:txBody>
                  <a:tcPr/>
                </a:tc>
              </a:tr>
              <a:tr h="61629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8/9</a:t>
                      </a:r>
                      <a:r>
                        <a:rPr lang="en-US" sz="2800" baseline="0" dirty="0" smtClean="0"/>
                        <a:t> meter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2/9 meter</a:t>
                      </a:r>
                      <a:endParaRPr lang="en-US" sz="2800" dirty="0"/>
                    </a:p>
                  </a:txBody>
                  <a:tcPr/>
                </a:tc>
              </a:tr>
              <a:tr h="61629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9/12</a:t>
                      </a:r>
                      <a:r>
                        <a:rPr lang="en-US" sz="2800" baseline="0" dirty="0" smtClean="0"/>
                        <a:t> meter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3/12 meter</a:t>
                      </a:r>
                      <a:endParaRPr lang="en-US" sz="2800" dirty="0"/>
                    </a:p>
                  </a:txBody>
                  <a:tcPr/>
                </a:tc>
              </a:tr>
              <a:tr h="61629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7/9 meter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3/9 meter</a:t>
                      </a:r>
                      <a:endParaRPr lang="en-US" sz="2800" dirty="0"/>
                    </a:p>
                  </a:txBody>
                  <a:tcPr/>
                </a:tc>
              </a:tr>
              <a:tr h="61629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 and 3/10 meters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2/10 meter</a:t>
                      </a:r>
                      <a:endParaRPr lang="en-US" sz="2800" dirty="0"/>
                    </a:p>
                  </a:txBody>
                  <a:tcPr/>
                </a:tc>
              </a:tr>
              <a:tr h="61629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11/9 meter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3/9 meter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4" name="Picture 6" descr="http://www.veracruzspanish.com/assets/images/marimba%20page/bars%20in%20the%20making%20500x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593" y="161059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166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Bodoni MT Black" panose="02070A03080606020203" pitchFamily="18" charset="0"/>
              </a:rPr>
              <a:t>Exit Ticket</a:t>
            </a:r>
            <a:endParaRPr lang="en-US" sz="8000" dirty="0">
              <a:latin typeface="Bodoni MT Black" panose="02070A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397" y="2531174"/>
            <a:ext cx="10553164" cy="331893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1.  The length of the board is 15/4 meters.  How many ¾ meter keys are able to be made?</a:t>
            </a:r>
          </a:p>
          <a:p>
            <a:r>
              <a:rPr lang="en-US" sz="4000" b="1" dirty="0" smtClean="0"/>
              <a:t>2. The length of the board is 8/5 meters.  How many 3/5 meter keys are able to be made?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231935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214</TotalTime>
  <Words>135</Words>
  <Application>Microsoft Office PowerPoint</Application>
  <PresentationFormat>Custom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Organic</vt:lpstr>
      <vt:lpstr>Marimba Makers</vt:lpstr>
      <vt:lpstr>Whiteboard Warm-Up</vt:lpstr>
      <vt:lpstr>Slide 3</vt:lpstr>
      <vt:lpstr>Slide 4</vt:lpstr>
      <vt:lpstr>Exit Ticket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Toy Makers</dc:title>
  <dc:creator>Kiley Crill</dc:creator>
  <cp:lastModifiedBy>KSD</cp:lastModifiedBy>
  <cp:revision>9</cp:revision>
  <dcterms:created xsi:type="dcterms:W3CDTF">2013-11-19T02:03:16Z</dcterms:created>
  <dcterms:modified xsi:type="dcterms:W3CDTF">2013-11-21T17:07:55Z</dcterms:modified>
</cp:coreProperties>
</file>